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14038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012183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934715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3643935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4840871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6439047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8920666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4716635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462169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269708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731177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682611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546549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066760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386936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193618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191494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5D3D0603-F793-43B2-8D69-FDEE2A5E8312}" type="datetimeFigureOut">
              <a:rPr lang="fa-IR" smtClean="0"/>
              <a:t>13/07/1444</a:t>
            </a:fld>
            <a:endParaRPr lang="fa-I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fa-I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0BF7B71-5B0C-45BB-B7B4-443E30D7439B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2502191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1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2857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F6056D2-A07C-B0AB-FC0B-6206C2CF14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Nikta hajighafouri</a:t>
            </a:r>
            <a:endParaRPr lang="fa-I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4EA55D-CC61-A603-F9E0-B78C27E71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795" y="685800"/>
            <a:ext cx="3493594" cy="3200400"/>
          </a:xfrm>
          <a:prstGeom prst="ellipse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7FC2F83-10B5-713C-1765-AB296A53D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3" y="609600"/>
            <a:ext cx="8675687" cy="3200400"/>
          </a:xfrm>
        </p:spPr>
        <p:txBody>
          <a:bodyPr/>
          <a:lstStyle/>
          <a:p>
            <a:r>
              <a:rPr lang="en-US" dirty="0"/>
              <a:t>E-commerce Django</a:t>
            </a:r>
            <a:endParaRPr lang="fa-IR" dirty="0"/>
          </a:p>
        </p:txBody>
      </p:sp>
    </p:spTree>
    <p:extLst>
      <p:ext uri="{BB962C8B-B14F-4D97-AF65-F5344CB8AC3E}">
        <p14:creationId xmlns:p14="http://schemas.microsoft.com/office/powerpoint/2010/main" val="36219945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C97EE-05F4-5C9A-CBB0-32EA5C0B3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26152DF-4C16-0B6C-5633-51C4E31B6A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930" y="2665521"/>
            <a:ext cx="6398963" cy="3124200"/>
          </a:xfrm>
        </p:spPr>
      </p:pic>
    </p:spTree>
    <p:extLst>
      <p:ext uri="{BB962C8B-B14F-4D97-AF65-F5344CB8AC3E}">
        <p14:creationId xmlns:p14="http://schemas.microsoft.com/office/powerpoint/2010/main" val="1809762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16F91-3488-1B46-DC48-A0D679DFF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1116BD-2E03-D480-1CF4-92547D068B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569" y="3429000"/>
            <a:ext cx="4436263" cy="329282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3D8A0A-BAB0-E15C-B45C-9C640F1B6D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981" y="266700"/>
            <a:ext cx="4663440" cy="307086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5DECE7-7BEF-2A77-09DE-B522345A38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26" y="888137"/>
            <a:ext cx="602742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635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997B0-48CF-B6BD-81B0-4B5C37016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2FD93E-7C17-8C78-8019-9ACAF8CE5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52066" y="2906697"/>
            <a:ext cx="5276616" cy="31242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449B82-6BD2-8B77-AFDF-455028DF2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76" y="609600"/>
            <a:ext cx="6357726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679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4846D-FB24-67D3-E485-AAEFD9E6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DAD33BE-4AC6-1293-723B-DF01BE249A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6050" y="390149"/>
            <a:ext cx="5504842" cy="630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632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D8F12-2607-FE19-4477-92AFF2F73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441E48E-AFC2-816E-7340-FB8E74CF93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7583" y="2781301"/>
            <a:ext cx="8033657" cy="3124200"/>
          </a:xfrm>
        </p:spPr>
      </p:pic>
    </p:spTree>
    <p:extLst>
      <p:ext uri="{BB962C8B-B14F-4D97-AF65-F5344CB8AC3E}">
        <p14:creationId xmlns:p14="http://schemas.microsoft.com/office/powerpoint/2010/main" val="23796064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7CF0E-9F69-ADA6-5BFF-F4227B3B1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755422-BFA7-EB15-4F0C-2AEBC2ADB7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6454" y="1734843"/>
            <a:ext cx="8419395" cy="4843107"/>
          </a:xfrm>
        </p:spPr>
      </p:pic>
    </p:spTree>
    <p:extLst>
      <p:ext uri="{BB962C8B-B14F-4D97-AF65-F5344CB8AC3E}">
        <p14:creationId xmlns:p14="http://schemas.microsoft.com/office/powerpoint/2010/main" val="3736842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E9534-0408-2ACE-55B5-455BDD274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492" y="531169"/>
            <a:ext cx="9905998" cy="1905000"/>
          </a:xfrm>
        </p:spPr>
        <p:txBody>
          <a:bodyPr/>
          <a:lstStyle/>
          <a:p>
            <a:endParaRPr lang="fa-I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A04979-ADDB-89D6-B8E8-48C45860B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0843" y="1599079"/>
            <a:ext cx="7653763" cy="4307531"/>
          </a:xfrm>
        </p:spPr>
      </p:pic>
    </p:spTree>
    <p:extLst>
      <p:ext uri="{BB962C8B-B14F-4D97-AF65-F5344CB8AC3E}">
        <p14:creationId xmlns:p14="http://schemas.microsoft.com/office/powerpoint/2010/main" val="3548498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75210-5A89-ABB2-0237-9CA1A7C20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B2E921-E590-CF92-1706-2F280C0511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5482" y="1110448"/>
            <a:ext cx="8064527" cy="4637103"/>
          </a:xfrm>
        </p:spPr>
      </p:pic>
    </p:spTree>
    <p:extLst>
      <p:ext uri="{BB962C8B-B14F-4D97-AF65-F5344CB8AC3E}">
        <p14:creationId xmlns:p14="http://schemas.microsoft.com/office/powerpoint/2010/main" val="3758921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93FAE-0A2D-EC93-8FB2-C0A2F2FFD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AB70F4-700E-45F6-2D5D-45540F541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365" y="1136342"/>
            <a:ext cx="8824375" cy="4654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211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A37C8-5596-EF97-EB80-13B6B2D8C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a-IR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06AA7B-93FE-75C6-1847-048811F939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4804" y="1269507"/>
            <a:ext cx="10032607" cy="4548326"/>
          </a:xfrm>
        </p:spPr>
      </p:pic>
    </p:spTree>
    <p:extLst>
      <p:ext uri="{BB962C8B-B14F-4D97-AF65-F5344CB8AC3E}">
        <p14:creationId xmlns:p14="http://schemas.microsoft.com/office/powerpoint/2010/main" val="16975248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51</TotalTime>
  <Words>4</Words>
  <Application>Microsoft Office PowerPoint</Application>
  <PresentationFormat>Widescreen</PresentationFormat>
  <Paragraphs>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Mesh</vt:lpstr>
      <vt:lpstr>E-commerce Django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E-commerce Django</dc:title>
  <dc:creator>nikta hajighafouri</dc:creator>
  <cp:lastModifiedBy>nikta hajighafouri</cp:lastModifiedBy>
  <cp:revision>3</cp:revision>
  <dcterms:created xsi:type="dcterms:W3CDTF">2023-02-02T22:13:11Z</dcterms:created>
  <dcterms:modified xsi:type="dcterms:W3CDTF">2023-02-03T11:13:52Z</dcterms:modified>
</cp:coreProperties>
</file>

<file path=docProps/thumbnail.jpeg>
</file>